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27673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 утром дождь, гроза. Ветер 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755764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1.295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Э. Конысбай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35496</TotalTime>
  <Words>574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5685</cp:revision>
  <cp:lastPrinted>2025-12-12T07:56:19Z</cp:lastPrinted>
  <dcterms:created xsi:type="dcterms:W3CDTF">2018-03-27T06:03:00Z</dcterms:created>
  <dcterms:modified xsi:type="dcterms:W3CDTF">2026-05-06T07:45:35Z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